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защиты от болезни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Касается меня. Касается тебя. Касается каждого.</a:t>
            </a:r>
          </a:p>
        </p:txBody>
      </p:sp>
    </p:spTree>
    <p:extLst>
      <p:ext uri="{BB962C8B-B14F-4D97-AF65-F5344CB8AC3E}">
        <p14:creationId xmlns:p14="http://schemas.microsoft.com/office/powerpoint/2010/main" val="5178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Дышать свежим воздухом!</a:t>
            </a:r>
            <a:endParaRPr lang="ru-RU" dirty="0"/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67" y="1600200"/>
            <a:ext cx="6997865" cy="4708525"/>
          </a:xfrm>
        </p:spPr>
      </p:pic>
      <p:sp>
        <p:nvSpPr>
          <p:cNvPr id="3" name="TextBox 2"/>
          <p:cNvSpPr txBox="1"/>
          <p:nvPr/>
        </p:nvSpPr>
        <p:spPr>
          <a:xfrm>
            <a:off x="395536" y="630932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Источник </a:t>
            </a:r>
            <a:r>
              <a:rPr lang="ru-RU" dirty="0" smtClean="0"/>
              <a:t>иллюстраций </a:t>
            </a:r>
            <a:r>
              <a:rPr lang="en-US" dirty="0"/>
              <a:t>https://yandex.ru/images/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96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Мыть руки не ради скуки!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8068" y="1600200"/>
            <a:ext cx="7367863" cy="4708525"/>
          </a:xfrm>
        </p:spPr>
      </p:pic>
    </p:spTree>
    <p:extLst>
      <p:ext uri="{BB962C8B-B14F-4D97-AF65-F5344CB8AC3E}">
        <p14:creationId xmlns:p14="http://schemas.microsoft.com/office/powerpoint/2010/main" val="4101726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Чтобы быть в порядке, надо делать физ зарядку!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68" t="-3994" r="468" b="3997"/>
          <a:stretch/>
        </p:blipFill>
        <p:spPr>
          <a:xfrm>
            <a:off x="1763688" y="1556792"/>
            <a:ext cx="5481927" cy="4492951"/>
          </a:xfrm>
        </p:spPr>
      </p:pic>
    </p:spTree>
    <p:extLst>
      <p:ext uri="{BB962C8B-B14F-4D97-AF65-F5344CB8AC3E}">
        <p14:creationId xmlns:p14="http://schemas.microsoft.com/office/powerpoint/2010/main" val="6308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Проветривать, здоровье защищать</a:t>
            </a:r>
            <a:r>
              <a:rPr lang="ru-RU" smtClean="0"/>
              <a:t>, микробы </a:t>
            </a:r>
            <a:r>
              <a:rPr lang="ru-RU" dirty="0" smtClean="0"/>
              <a:t>убивать!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lex\Desktop\e01bb5_405c686c5fa7c9e61f4e1d257a601044.jpg_srz_1231_977_85_22_0.50_1.20_0.00_jpg_srz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700806"/>
            <a:ext cx="7056784" cy="465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61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Мыть овощи и фрукты!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556792"/>
            <a:ext cx="7200800" cy="4680520"/>
          </a:xfrm>
        </p:spPr>
      </p:pic>
    </p:spTree>
    <p:extLst>
      <p:ext uri="{BB962C8B-B14F-4D97-AF65-F5344CB8AC3E}">
        <p14:creationId xmlns:p14="http://schemas.microsoft.com/office/powerpoint/2010/main" val="114210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Носить защитную маску!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</p:spTree>
    <p:extLst>
      <p:ext uri="{BB962C8B-B14F-4D97-AF65-F5344CB8AC3E}">
        <p14:creationId xmlns:p14="http://schemas.microsoft.com/office/powerpoint/2010/main" val="225904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Чистить зубы!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46" y="1600200"/>
            <a:ext cx="7786708" cy="4708525"/>
          </a:xfrm>
        </p:spPr>
      </p:pic>
    </p:spTree>
    <p:extLst>
      <p:ext uri="{BB962C8B-B14F-4D97-AF65-F5344CB8AC3E}">
        <p14:creationId xmlns:p14="http://schemas.microsoft.com/office/powerpoint/2010/main" val="287676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Умываться!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766" y="1600200"/>
            <a:ext cx="7028468" cy="4708525"/>
          </a:xfrm>
        </p:spPr>
      </p:pic>
    </p:spTree>
    <p:extLst>
      <p:ext uri="{BB962C8B-B14F-4D97-AF65-F5344CB8AC3E}">
        <p14:creationId xmlns:p14="http://schemas.microsoft.com/office/powerpoint/2010/main" val="164689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Одеваться по погоде!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639887"/>
            <a:ext cx="8229600" cy="4629150"/>
          </a:xfrm>
        </p:spPr>
      </p:pic>
    </p:spTree>
    <p:extLst>
      <p:ext uri="{BB962C8B-B14F-4D97-AF65-F5344CB8AC3E}">
        <p14:creationId xmlns:p14="http://schemas.microsoft.com/office/powerpoint/2010/main" val="69260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65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Методы защиты от болезни</vt:lpstr>
      <vt:lpstr>Мыть руки не ради скуки!</vt:lpstr>
      <vt:lpstr>Чтобы быть в порядке, надо делать физ зарядку!</vt:lpstr>
      <vt:lpstr>Проветривать, здоровье защищать, микробы убивать!</vt:lpstr>
      <vt:lpstr>Мыть овощи и фрукты!</vt:lpstr>
      <vt:lpstr>Носить защитную маску!</vt:lpstr>
      <vt:lpstr>Чистить зубы!</vt:lpstr>
      <vt:lpstr>Умываться!</vt:lpstr>
      <vt:lpstr>Одеваться по погоде!</vt:lpstr>
      <vt:lpstr>Дышать свежим воздухом!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защиты от болезни</dc:title>
  <dc:creator>Zaharov</dc:creator>
  <cp:lastModifiedBy>ученик</cp:lastModifiedBy>
  <cp:revision>12</cp:revision>
  <dcterms:created xsi:type="dcterms:W3CDTF">2016-01-26T15:00:30Z</dcterms:created>
  <dcterms:modified xsi:type="dcterms:W3CDTF">2016-02-01T17:03:58Z</dcterms:modified>
</cp:coreProperties>
</file>